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84" r:id="rId4"/>
    <p:sldId id="281" r:id="rId5"/>
    <p:sldId id="261" r:id="rId6"/>
    <p:sldId id="286" r:id="rId7"/>
    <p:sldId id="277" r:id="rId8"/>
    <p:sldId id="276" r:id="rId9"/>
    <p:sldId id="262" r:id="rId10"/>
    <p:sldId id="283" r:id="rId11"/>
    <p:sldId id="263" r:id="rId12"/>
    <p:sldId id="264" r:id="rId13"/>
    <p:sldId id="265" r:id="rId14"/>
    <p:sldId id="273" r:id="rId15"/>
    <p:sldId id="287" r:id="rId16"/>
    <p:sldId id="278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60"/>
  </p:normalViewPr>
  <p:slideViewPr>
    <p:cSldViewPr>
      <p:cViewPr varScale="1">
        <p:scale>
          <a:sx n="91" d="100"/>
          <a:sy n="91" d="100"/>
        </p:scale>
        <p:origin x="-780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014412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2" name="WordArt 18"/>
          <p:cNvSpPr>
            <a:spLocks noChangeArrowheads="1" noChangeShapeType="1" noTextEdit="1"/>
          </p:cNvSpPr>
          <p:nvPr/>
        </p:nvSpPr>
        <p:spPr bwMode="auto">
          <a:xfrm>
            <a:off x="1219200" y="1352550"/>
            <a:ext cx="69342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533400" y="2307627"/>
            <a:ext cx="8318396" cy="121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9" y="971550"/>
            <a:ext cx="8153651" cy="1882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3003799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3529112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Khuyên người ta chăm chỉ cấy cày, làm lụng để có ngày sung sướng, đầy đủ.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1" y="1703189"/>
            <a:ext cx="7107237" cy="748983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1" y="1722239"/>
            <a:ext cx="2389191" cy="737975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3" y="1734743"/>
            <a:ext cx="6929437" cy="747992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155674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154667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154380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154916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2259211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225563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23837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225926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152497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2255747"/>
            <a:ext cx="212724" cy="1653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689" y="133350"/>
            <a:ext cx="387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Tìm hiểu câu ứng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1827756" y="1276350"/>
            <a:ext cx="53625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</a:rPr>
              <a:t>4. Thực hành tập viết</a:t>
            </a:r>
          </a:p>
        </p:txBody>
      </p:sp>
    </p:spTree>
    <p:extLst>
      <p:ext uri="{BB962C8B-B14F-4D97-AF65-F5344CB8AC3E}">
        <p14:creationId xmlns:p14="http://schemas.microsoft.com/office/powerpoint/2010/main" xmlns="" val="1716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7" grpId="1" animBg="1"/>
      <p:bldP spid="155657" grpId="2" animBg="1"/>
      <p:bldP spid="15565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00150"/>
            <a:ext cx="6096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cm.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7" name="Picture 5" descr="tuth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815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164" y="971550"/>
            <a:ext cx="649763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 descr="Cam but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6781801" y="438150"/>
            <a:ext cx="22097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Tr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059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7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4300"/>
            <a:ext cx="1905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5350" y="-225425"/>
            <a:ext cx="1371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-76200" y="1809750"/>
            <a:ext cx="922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351064"/>
            <a:ext cx="67056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1524000" y="1257300"/>
            <a:ext cx="6019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2800351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1.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Giôùi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thieäu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chöõ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437085"/>
            <a:ext cx="7556500" cy="801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3" name="AutoShape 17"/>
          <p:cNvSpPr>
            <a:spLocks/>
          </p:cNvSpPr>
          <p:nvPr/>
        </p:nvSpPr>
        <p:spPr bwMode="auto">
          <a:xfrm>
            <a:off x="979914" y="1553224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152400" y="1553224"/>
            <a:ext cx="10619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ô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1493707"/>
            <a:ext cx="448194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5" t="13532" r="7264" b="17468"/>
          <a:stretch/>
        </p:blipFill>
        <p:spPr>
          <a:xfrm>
            <a:off x="1214366" y="1553224"/>
            <a:ext cx="2976634" cy="2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3" grpId="0" animBg="1"/>
      <p:bldP spid="137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bor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"/>
            <a:ext cx="9372600" cy="51470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7229" name="Picture 13" descr="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059656"/>
            <a:ext cx="3465512" cy="2753916"/>
          </a:xfrm>
          <a:prstGeom prst="rect">
            <a:avLst/>
          </a:prstGeom>
          <a:noFill/>
        </p:spPr>
      </p:pic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971550" y="4095750"/>
            <a:ext cx="7416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em hãy viết vào bảng con chữ hoa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2700339" y="1762125"/>
            <a:ext cx="71437" cy="2051447"/>
          </a:xfrm>
          <a:prstGeom prst="leftBrace">
            <a:avLst>
              <a:gd name="adj1" fmla="val 319076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2144714" y="2571750"/>
            <a:ext cx="61427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5ô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62439" y="1729979"/>
            <a:ext cx="428625" cy="272653"/>
            <a:chOff x="1068" y="1389"/>
            <a:chExt cx="270" cy="229"/>
          </a:xfrm>
        </p:grpSpPr>
        <p:sp>
          <p:nvSpPr>
            <p:cNvPr id="137244" name="Freeform 28"/>
            <p:cNvSpPr>
              <a:spLocks/>
            </p:cNvSpPr>
            <p:nvPr/>
          </p:nvSpPr>
          <p:spPr bwMode="auto">
            <a:xfrm>
              <a:off x="1111" y="1389"/>
              <a:ext cx="227" cy="181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136" y="45"/>
                </a:cxn>
                <a:cxn ang="0">
                  <a:pos x="0" y="181"/>
                </a:cxn>
              </a:cxnLst>
              <a:rect l="0" t="0" r="r" b="b"/>
              <a:pathLst>
                <a:path w="227" h="181">
                  <a:moveTo>
                    <a:pt x="227" y="0"/>
                  </a:moveTo>
                  <a:cubicBezTo>
                    <a:pt x="200" y="7"/>
                    <a:pt x="174" y="15"/>
                    <a:pt x="136" y="45"/>
                  </a:cubicBezTo>
                  <a:cubicBezTo>
                    <a:pt x="98" y="75"/>
                    <a:pt x="23" y="158"/>
                    <a:pt x="0" y="181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29"/>
            <p:cNvSpPr>
              <a:spLocks noChangeShapeType="1"/>
            </p:cNvSpPr>
            <p:nvPr/>
          </p:nvSpPr>
          <p:spPr bwMode="auto">
            <a:xfrm flipH="1">
              <a:off x="1068" y="1573"/>
              <a:ext cx="46" cy="45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351213" y="2162175"/>
            <a:ext cx="538162" cy="378619"/>
            <a:chOff x="1044" y="1752"/>
            <a:chExt cx="339" cy="318"/>
          </a:xfrm>
        </p:grpSpPr>
        <p:sp>
          <p:nvSpPr>
            <p:cNvPr id="137247" name="Freeform 31"/>
            <p:cNvSpPr>
              <a:spLocks/>
            </p:cNvSpPr>
            <p:nvPr/>
          </p:nvSpPr>
          <p:spPr bwMode="auto">
            <a:xfrm>
              <a:off x="1111" y="1752"/>
              <a:ext cx="272" cy="31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91"/>
                </a:cxn>
                <a:cxn ang="0">
                  <a:pos x="136" y="227"/>
                </a:cxn>
                <a:cxn ang="0">
                  <a:pos x="90" y="272"/>
                </a:cxn>
                <a:cxn ang="0">
                  <a:pos x="0" y="318"/>
                </a:cxn>
              </a:cxnLst>
              <a:rect l="0" t="0" r="r" b="b"/>
              <a:pathLst>
                <a:path w="188" h="318">
                  <a:moveTo>
                    <a:pt x="181" y="0"/>
                  </a:moveTo>
                  <a:cubicBezTo>
                    <a:pt x="184" y="26"/>
                    <a:pt x="188" y="53"/>
                    <a:pt x="181" y="91"/>
                  </a:cubicBezTo>
                  <a:cubicBezTo>
                    <a:pt x="174" y="129"/>
                    <a:pt x="151" y="197"/>
                    <a:pt x="136" y="227"/>
                  </a:cubicBezTo>
                  <a:cubicBezTo>
                    <a:pt x="121" y="257"/>
                    <a:pt x="113" y="257"/>
                    <a:pt x="90" y="272"/>
                  </a:cubicBezTo>
                  <a:cubicBezTo>
                    <a:pt x="67" y="287"/>
                    <a:pt x="33" y="302"/>
                    <a:pt x="0" y="318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Line 33"/>
            <p:cNvSpPr>
              <a:spLocks noChangeShapeType="1"/>
            </p:cNvSpPr>
            <p:nvPr/>
          </p:nvSpPr>
          <p:spPr bwMode="auto">
            <a:xfrm flipH="1">
              <a:off x="1044" y="2069"/>
              <a:ext cx="91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3" name="Rectangle 37"/>
          <p:cNvSpPr>
            <a:spLocks noChangeArrowheads="1"/>
          </p:cNvSpPr>
          <p:nvPr/>
        </p:nvSpPr>
        <p:spPr bwMode="auto">
          <a:xfrm>
            <a:off x="4665664" y="10096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3838576" y="12763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38150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-0.01319 0.01273 -0.02621 0.0257 -0.03472 0.04074 C -0.04323 0.05579 -0.04739 0.07292 -0.05139 0.09074 C -0.05538 0.10857 -0.05711 0.12709 -0.05833 0.14815 C -0.05955 0.16922 -0.05781 0.1919 -0.05833 0.21667 C -0.05885 0.24144 -0.05764 0.27338 -0.06111 0.2963 C -0.06458 0.31922 -0.06944 0.3382 -0.07916 0.35371 C -0.08889 0.36922 -0.10538 0.38334 -0.11944 0.38889 C -0.1335 0.39445 -0.15156 0.39144 -0.16389 0.38704 C -0.17621 0.38264 -0.18611 0.37408 -0.19305 0.36297 C -0.2 0.35185 -0.20468 0.33496 -0.20555 0.32037 C -0.20642 0.30579 -0.20399 0.28797 -0.19861 0.27593 C -0.19323 0.26389 -0.18246 0.25347 -0.17361 0.24815 C -0.16475 0.24283 -0.15364 0.2426 -0.14583 0.24445 C -0.13802 0.2463 -0.13177 0.25209 -0.12639 0.25926 C -0.121 0.26644 -0.11614 0.27778 -0.11389 0.28704 C -0.11163 0.2963 -0.11215 0.30556 -0.1125 0.31482 " pathEditMode="relative" ptsTypes="aaaaaaaaaaaaaaaaA">
                                      <p:cBhvr>
                                        <p:cTn id="40" dur="5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856 -0.00052 0.01736 -0.00139 0.02592 C -0.00226 0.03449 -0.0026 0.04444 -0.00555 0.05185 C -0.00851 0.05926 -0.01441 0.06458 -0.01944 0.07037 C -0.02448 0.07615 -0.02778 0.08264 -0.03611 0.08703 C -0.04444 0.09143 -0.05972 0.09606 -0.06944 0.09629 C -0.07917 0.09652 -0.08767 0.09352 -0.09444 0.08889 C -0.10121 0.08426 -0.10555 0.07754 -0.10972 0.06852 C -0.11389 0.05949 -0.11892 0.04814 -0.11944 0.03518 C -0.11996 0.02222 -0.11788 0.00393 -0.1125 -0.00926 C -0.10712 -0.02246 -0.09566 -0.03611 -0.0875 -0.04445 C -0.07934 -0.05278 -0.07292 -0.05486 -0.06389 -0.05926 C -0.05486 -0.06366 -0.04444 -0.06783 -0.03333 -0.07037 C -0.02222 -0.07292 -0.00851 -0.07431 0.00278 -0.07408 C 0.01406 -0.07385 0.02448 -0.0713 0.03472 -0.06852 C 0.04497 -0.06574 0.05556 -0.06111 0.06389 -0.05741 C 0.07222 -0.05371 0.07917 -0.05116 0.08472 -0.0463 C 0.09028 -0.04144 0.09254 -0.03449 0.09722 -0.02778 C 0.10191 -0.02107 0.10955 -0.01482 0.1125 -0.00556 C 0.11545 0.0037 0.11476 0.01551 0.11528 0.02777 C 0.1158 0.04004 0.11858 0.05648 0.11528 0.06852 C 0.11198 0.08055 0.1033 0.09166 0.09583 0.1 C 0.08837 0.10833 0.08108 0.11365 0.07083 0.11852 C 0.06059 0.12338 0.04288 0.12754 0.03472 0.12963 C 0.02656 0.13171 0.02639 0.13171 0.02222 0.13148 C 0.01806 0.13125 0.01302 0.12963 0.00972 0.12777 C 0.00642 0.12592 0.00347 0.125 0.00278 0.12037 C 0.00208 0.11574 0.00156 0.1037 0.00556 0.1 C 0.00955 0.09629 0.01997 0.09907 0.02639 0.09814 C 0.03281 0.09722 0.03837 0.09444 0.04445 0.09444 C 0.05052 0.09444 0.05399 0.09467 0.0625 0.09814 C 0.07101 0.10162 0.0882 0.1074 0.09583 0.11481 C 0.10347 0.12222 0.10469 0.13449 0.10833 0.14259 C 0.11198 0.15069 0.11649 0.1537 0.11806 0.16296 C 0.11962 0.17222 0.11754 0.18541 0.11806 0.19814 C 0.11858 0.21088 0.12031 0.22801 0.12083 0.23889 C 0.12136 0.24977 0.11945 0.25393 0.12083 0.26296 C 0.12222 0.27199 0.12639 0.28541 0.12917 0.29259 C 0.13195 0.29977 0.13333 0.30162 0.1375 0.30555 C 0.14167 0.30949 0.1467 0.31597 0.15417 0.31666 C 0.16163 0.31736 0.17448 0.31481 0.18195 0.30926 C 0.18941 0.3037 0.19375 0.29467 0.19861 0.28333 C 0.20347 0.27199 0.20729 0.25625 0.21111 0.24074 " pathEditMode="relative" ptsTypes="aaaaaaaaaaaaaaaaaaaaaaaaaaaaaaaaaaaaaaaaaaA">
                                      <p:cBhvr>
                                        <p:cTn id="54" dur="6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  <p:bldP spid="137253" grpId="0"/>
      <p:bldP spid="137253" grpId="1"/>
      <p:bldP spid="137253" grpId="2"/>
      <p:bldP spid="137254" grpId="0"/>
      <p:bldP spid="137254" grpId="1"/>
      <p:bldP spid="13725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675996"/>
              </p:ext>
            </p:extLst>
          </p:nvPr>
        </p:nvGraphicFramePr>
        <p:xfrm>
          <a:off x="1953491" y="1181099"/>
          <a:ext cx="4876801" cy="245745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4037"/>
            <a:ext cx="2339975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1604036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2432110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363855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xmlns="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1714500"/>
            <a:ext cx="71438" cy="1816514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2286001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356738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3" y="1732426"/>
            <a:ext cx="642937" cy="479822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563217" y="1606838"/>
            <a:ext cx="408385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1993118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752600" y="656570"/>
            <a:ext cx="6031706" cy="20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2971801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Phan Rang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3427810"/>
            <a:ext cx="8382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590550" y="3867150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01436" y="4323159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1815704"/>
            <a:ext cx="5041900" cy="0"/>
            <a:chOff x="1835150" y="1815704"/>
            <a:chExt cx="5041900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6" y="1812131"/>
            <a:ext cx="3402013" cy="9525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345282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507207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1589701"/>
            <a:ext cx="296250" cy="270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689" y="133350"/>
            <a:ext cx="391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392</Words>
  <Application>Microsoft Office PowerPoint</Application>
  <PresentationFormat>On-screen Show (16:9)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81</cp:revision>
  <dcterms:created xsi:type="dcterms:W3CDTF">2018-01-25T13:37:32Z</dcterms:created>
  <dcterms:modified xsi:type="dcterms:W3CDTF">2021-02-23T12:02:46Z</dcterms:modified>
</cp:coreProperties>
</file>